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2" r:id="rId4"/>
    <p:sldId id="266" r:id="rId5"/>
    <p:sldId id="259" r:id="rId6"/>
    <p:sldId id="260" r:id="rId7"/>
    <p:sldId id="268" r:id="rId8"/>
    <p:sldId id="267" r:id="rId9"/>
    <p:sldId id="271" r:id="rId10"/>
    <p:sldId id="269" r:id="rId11"/>
    <p:sldId id="261" r:id="rId12"/>
    <p:sldId id="262" r:id="rId13"/>
    <p:sldId id="263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90" d="100"/>
          <a:sy n="90" d="100"/>
        </p:scale>
        <p:origin x="-776" y="2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8/27/15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8/27/15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8/27/15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8/27/15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8/27/15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8/27/15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8/27/15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8/27/15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8/27/15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8/27/15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8/27/15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96DFF08F-DC6B-4601-B491-B0F83F6DD2DA}" type="datetimeFigureOut">
              <a:rPr lang="en-US" dirty="0"/>
              <a:pPr/>
              <a:t>8/27/15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file://localhost/Users/kavyagautam/Desktop/workflow_diagram.jpg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file://localhost/Users/kavyagautam/Desktop/Builder_and_prototype%20(1).jpg" TargetMode="Externa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513608" cy="1463040"/>
          </a:xfrm>
        </p:spPr>
        <p:txBody>
          <a:bodyPr>
            <a:noAutofit/>
          </a:bodyPr>
          <a:lstStyle/>
          <a:p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/>
              <a:t>COEN 359 – Design Patterns</a:t>
            </a:r>
            <a:br>
              <a:rPr lang="en-US" sz="4000" dirty="0"/>
            </a:br>
            <a:r>
              <a:rPr lang="en-US" sz="4000" dirty="0"/>
              <a:t>Term Project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77842" y="4960137"/>
            <a:ext cx="3633158" cy="1463040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Kavya</a:t>
            </a:r>
            <a:r>
              <a:rPr lang="en-US" dirty="0" smtClean="0"/>
              <a:t> </a:t>
            </a:r>
            <a:r>
              <a:rPr lang="en-US" dirty="0" err="1" smtClean="0"/>
              <a:t>Gautam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Ramya</a:t>
            </a:r>
            <a:r>
              <a:rPr lang="en-US" dirty="0" smtClean="0"/>
              <a:t> </a:t>
            </a:r>
            <a:r>
              <a:rPr lang="en-US" dirty="0" err="1" smtClean="0"/>
              <a:t>Bangaluru</a:t>
            </a:r>
            <a:r>
              <a:rPr lang="en-US" dirty="0" smtClean="0"/>
              <a:t> </a:t>
            </a:r>
            <a:r>
              <a:rPr lang="en-US" dirty="0" err="1" smtClean="0"/>
              <a:t>Gopalakrishna</a:t>
            </a:r>
            <a:endParaRPr lang="en-US" dirty="0" smtClean="0"/>
          </a:p>
          <a:p>
            <a:r>
              <a:rPr lang="en-US" dirty="0" smtClean="0"/>
              <a:t>   </a:t>
            </a:r>
            <a:r>
              <a:rPr lang="en-US" dirty="0" err="1" smtClean="0"/>
              <a:t>Swathi</a:t>
            </a:r>
            <a:r>
              <a:rPr lang="en-US" dirty="0" smtClean="0"/>
              <a:t> </a:t>
            </a:r>
            <a:r>
              <a:rPr lang="en-US" dirty="0" err="1" smtClean="0"/>
              <a:t>Damera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06360" y="1690778"/>
            <a:ext cx="79880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Eat Smart Vending Machine</a:t>
            </a:r>
          </a:p>
        </p:txBody>
      </p:sp>
    </p:spTree>
    <p:extLst>
      <p:ext uri="{BB962C8B-B14F-4D97-AF65-F5344CB8AC3E}">
        <p14:creationId xmlns:p14="http://schemas.microsoft.com/office/powerpoint/2010/main" val="1169077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UML (</a:t>
            </a:r>
            <a:r>
              <a:rPr lang="en-US" sz="4000" dirty="0"/>
              <a:t>Composite + Iterator + Façade </a:t>
            </a:r>
            <a:r>
              <a:rPr lang="en-US" sz="4000" dirty="0" smtClean="0"/>
              <a:t>Patterns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9125" y="2268748"/>
            <a:ext cx="10532852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809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828800"/>
            <a:ext cx="9720071" cy="44805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Builder </a:t>
            </a:r>
            <a:r>
              <a:rPr lang="en-US" dirty="0"/>
              <a:t>-</a:t>
            </a:r>
            <a:r>
              <a:rPr lang="en-US" dirty="0" smtClean="0"/>
              <a:t> creating a common interface for the constant and variable parts was challenging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Composite - deciding on the component interface for the part-whole hierarchies was tricky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Prototype - Deciding on having generic or specific item classes was challenging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806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Memento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Observer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Bridge Pattern implementation for Payment mode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Decorator for multithreading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59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/>
              <a:t>User </a:t>
            </a: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/>
              <a:t>Admin</a:t>
            </a: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/>
              <a:t>Operator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13401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5599924"/>
          </a:xfrm>
        </p:spPr>
        <p:txBody>
          <a:bodyPr>
            <a:normAutofit/>
          </a:bodyPr>
          <a:lstStyle/>
          <a:p>
            <a:pPr algn="ctr"/>
            <a:r>
              <a:rPr lang="en-US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714671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19880" y="3439329"/>
            <a:ext cx="3719591" cy="216519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smtClean="0"/>
              <a:t>Additional Features: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My Favorites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History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Redeem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Reload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1098" y="2069936"/>
            <a:ext cx="10618373" cy="1183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</a:pPr>
            <a:r>
              <a:rPr lang="en-US" sz="2000" b="1" dirty="0"/>
              <a:t>Purpose: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To provide easy accessible healthy food products to students of schools and universities</a:t>
            </a:r>
            <a:r>
              <a:rPr lang="en-US" sz="2200" dirty="0" smtClean="0"/>
              <a:t>.</a:t>
            </a:r>
            <a:endParaRPr lang="en-US" sz="2200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19835" y="3272867"/>
            <a:ext cx="6800045" cy="2498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</a:pPr>
            <a:r>
              <a:rPr lang="en-US" sz="2000" b="1" dirty="0"/>
              <a:t>Basic Features</a:t>
            </a:r>
          </a:p>
          <a:p>
            <a:pPr marL="342900" indent="-34290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000" dirty="0"/>
              <a:t>Buy an item</a:t>
            </a:r>
          </a:p>
          <a:p>
            <a:pPr marL="342900" indent="-34290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000" dirty="0"/>
              <a:t>Check calorie/ingredient information</a:t>
            </a:r>
          </a:p>
          <a:p>
            <a:pPr marL="342900" indent="-34290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000" dirty="0"/>
              <a:t>Ask </a:t>
            </a:r>
            <a:r>
              <a:rPr lang="en-US" sz="2000" dirty="0" err="1"/>
              <a:t>eatSmart</a:t>
            </a:r>
            <a:r>
              <a:rPr lang="en-US" sz="2000" dirty="0"/>
              <a:t> for suggestions</a:t>
            </a:r>
          </a:p>
          <a:p>
            <a:pPr marL="342900" indent="-34290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000" dirty="0"/>
              <a:t>View </a:t>
            </a:r>
            <a:r>
              <a:rPr lang="en-US" sz="2000" dirty="0" err="1"/>
              <a:t>eatSmart’s</a:t>
            </a:r>
            <a:r>
              <a:rPr lang="en-US" sz="2000" dirty="0"/>
              <a:t> most popular items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750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77502" y="1254978"/>
            <a:ext cx="9859832" cy="4780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</a:pPr>
            <a:r>
              <a:rPr lang="en-US" sz="2000" b="1" dirty="0" smtClean="0"/>
              <a:t>Admin Features</a:t>
            </a:r>
            <a:endParaRPr lang="en-US" sz="2000" b="1" dirty="0"/>
          </a:p>
          <a:p>
            <a:pPr marL="342900" indent="-34290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000" dirty="0" smtClean="0"/>
              <a:t>Monitor VM, </a:t>
            </a:r>
          </a:p>
          <a:p>
            <a:pPr marL="342900" indent="-34290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000" dirty="0" smtClean="0"/>
              <a:t>view VM,</a:t>
            </a:r>
          </a:p>
          <a:p>
            <a:pPr marL="342900" indent="-34290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000" dirty="0" smtClean="0"/>
              <a:t> manage VM, </a:t>
            </a:r>
          </a:p>
          <a:p>
            <a:pPr marL="342900" indent="-34290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000" dirty="0" smtClean="0"/>
              <a:t>view sale statistics VM </a:t>
            </a:r>
            <a:r>
              <a:rPr lang="en-US" sz="2000" dirty="0" smtClean="0"/>
              <a:t>wise</a:t>
            </a:r>
            <a:endParaRPr lang="en-US" sz="2000" dirty="0"/>
          </a:p>
          <a:p>
            <a:pPr marL="342900" indent="-34290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000" dirty="0" smtClean="0"/>
              <a:t>Check Sales and revenue for all MS and VM under supervision, </a:t>
            </a:r>
          </a:p>
          <a:p>
            <a:pPr marL="342900" indent="-34290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000" dirty="0" smtClean="0"/>
              <a:t>checkout most popular items</a:t>
            </a:r>
            <a:endParaRPr lang="en-US" sz="2000" dirty="0"/>
          </a:p>
          <a:p>
            <a:pPr marL="342900" indent="-34290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000" dirty="0" smtClean="0"/>
              <a:t>Add a new Item</a:t>
            </a:r>
            <a:endParaRPr lang="en-US" sz="2000" dirty="0"/>
          </a:p>
          <a:p>
            <a:pPr marL="342900" indent="-34290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000" dirty="0" smtClean="0"/>
              <a:t>Change price of an existing item</a:t>
            </a:r>
          </a:p>
          <a:p>
            <a:pPr marL="342900" indent="-34290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000" dirty="0"/>
              <a:t>A</a:t>
            </a:r>
            <a:r>
              <a:rPr lang="en-US" sz="2000" dirty="0" smtClean="0"/>
              <a:t>dd nutritional information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119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759789"/>
            <a:ext cx="9720071" cy="4549571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GOF Patterns: 					           Non–GOF Patterns:</a:t>
            </a:r>
          </a:p>
          <a:p>
            <a:pPr marL="0" indent="0">
              <a:buNone/>
            </a:pPr>
            <a:r>
              <a:rPr lang="en-US" dirty="0" smtClean="0"/>
              <a:t>Creational Patterns 				          </a:t>
            </a:r>
            <a:r>
              <a:rPr lang="en-US" sz="1800" dirty="0"/>
              <a:t>11. MVC</a:t>
            </a:r>
          </a:p>
          <a:p>
            <a:pPr marL="470916" lvl="1" indent="-342900">
              <a:buClrTx/>
              <a:buFont typeface="+mj-lt"/>
              <a:buAutoNum type="arabicPeriod"/>
            </a:pPr>
            <a:r>
              <a:rPr lang="en-US" dirty="0"/>
              <a:t>Factory Method					            12. Security</a:t>
            </a:r>
          </a:p>
          <a:p>
            <a:pPr marL="470916" lvl="1" indent="-342900">
              <a:buClrTx/>
              <a:buFont typeface="+mj-lt"/>
              <a:buAutoNum type="arabicPeriod"/>
            </a:pPr>
            <a:r>
              <a:rPr lang="en-US" dirty="0"/>
              <a:t>Builder Pattern					            13. DAO</a:t>
            </a:r>
          </a:p>
          <a:p>
            <a:pPr marL="470916" lvl="1" indent="-342900">
              <a:buClrTx/>
              <a:buFont typeface="+mj-lt"/>
              <a:buAutoNum type="arabicPeriod"/>
            </a:pPr>
            <a:r>
              <a:rPr lang="en-US" dirty="0"/>
              <a:t>Prototype Pattern</a:t>
            </a:r>
          </a:p>
          <a:p>
            <a:pPr marL="470916" lvl="1" indent="-342900">
              <a:buClrTx/>
              <a:buFont typeface="+mj-lt"/>
              <a:buAutoNum type="arabicPeriod"/>
            </a:pPr>
            <a:r>
              <a:rPr lang="en-US" dirty="0">
                <a:solidFill>
                  <a:srgbClr val="2E2B21"/>
                </a:solidFill>
              </a:rPr>
              <a:t>Singleton</a:t>
            </a:r>
          </a:p>
          <a:p>
            <a:pPr marL="0" indent="0">
              <a:buNone/>
            </a:pPr>
            <a:r>
              <a:rPr lang="en-US" dirty="0" smtClean="0"/>
              <a:t>Structural Patterns</a:t>
            </a:r>
          </a:p>
          <a:p>
            <a:pPr marL="470916" lvl="1" indent="-342900">
              <a:buClrTx/>
              <a:buFont typeface="+mj-lt"/>
              <a:buAutoNum type="arabicPeriod" startAt="5"/>
            </a:pPr>
            <a:r>
              <a:rPr lang="en-US" dirty="0" smtClean="0"/>
              <a:t>Composite</a:t>
            </a:r>
          </a:p>
          <a:p>
            <a:pPr marL="470916" lvl="1" indent="-342900">
              <a:buClrTx/>
              <a:buFont typeface="+mj-lt"/>
              <a:buAutoNum type="arabicPeriod" startAt="5"/>
            </a:pPr>
            <a:r>
              <a:rPr lang="en-US" dirty="0" smtClean="0"/>
              <a:t>Facade</a:t>
            </a:r>
          </a:p>
          <a:p>
            <a:pPr marL="0" indent="0">
              <a:buNone/>
            </a:pPr>
            <a:r>
              <a:rPr lang="en-US" dirty="0" smtClean="0"/>
              <a:t>Behavioral Patterns</a:t>
            </a:r>
          </a:p>
          <a:p>
            <a:pPr marL="470916" lvl="1" indent="-342900">
              <a:buClrTx/>
              <a:buFont typeface="+mj-lt"/>
              <a:buAutoNum type="arabicPeriod" startAt="7"/>
            </a:pPr>
            <a:r>
              <a:rPr lang="en-US" dirty="0" smtClean="0"/>
              <a:t>Mediator</a:t>
            </a:r>
          </a:p>
          <a:p>
            <a:pPr marL="470916" lvl="1" indent="-342900">
              <a:buClrTx/>
              <a:buFont typeface="+mj-lt"/>
              <a:buAutoNum type="arabicPeriod" startAt="7"/>
            </a:pPr>
            <a:r>
              <a:rPr lang="en-US" dirty="0" smtClean="0"/>
              <a:t>State</a:t>
            </a:r>
          </a:p>
          <a:p>
            <a:pPr marL="470916" lvl="1" indent="-342900">
              <a:buClrTx/>
              <a:buFont typeface="+mj-lt"/>
              <a:buAutoNum type="arabicPeriod" startAt="7"/>
            </a:pPr>
            <a:r>
              <a:rPr lang="en-US" dirty="0" smtClean="0"/>
              <a:t>Strategy</a:t>
            </a:r>
          </a:p>
          <a:p>
            <a:pPr marL="470916" lvl="1" indent="-342900">
              <a:buClrTx/>
              <a:buFont typeface="+mj-lt"/>
              <a:buAutoNum type="arabicPeriod" startAt="7"/>
            </a:pPr>
            <a:r>
              <a:rPr lang="en-US" dirty="0" smtClean="0"/>
              <a:t>Iterator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09834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of the Design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 action="ppaction://hlinkfile"/>
              </a:rPr>
              <a:t>file://localhost/Users/kavyagautam/Desktop/workflow_diagram.jpg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733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7" y="585216"/>
            <a:ext cx="10165983" cy="160200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UML</a:t>
            </a:r>
            <a:r>
              <a:rPr lang="en-US" sz="4000" dirty="0" smtClean="0"/>
              <a:t> (Builder </a:t>
            </a:r>
            <a:r>
              <a:rPr lang="en-US" sz="4000" dirty="0"/>
              <a:t>+ Prototype </a:t>
            </a:r>
            <a:r>
              <a:rPr lang="en-US" sz="4000" dirty="0" smtClean="0"/>
              <a:t>Patterns)</a:t>
            </a:r>
            <a:br>
              <a:rPr lang="en-US" sz="4000" dirty="0" smtClean="0"/>
            </a:br>
            <a:r>
              <a:rPr lang="en-US" sz="1100" dirty="0" smtClean="0">
                <a:hlinkClick r:id="rId2" action="ppaction://hlinkfile"/>
              </a:rPr>
              <a:t>file://localhost/Users/kavyagautam/Desktop/Builder_and_prototype (1).jpg</a:t>
            </a:r>
            <a:r>
              <a:rPr lang="en-US" sz="4000" dirty="0" smtClean="0"/>
              <a:t/>
            </a:r>
            <a:br>
              <a:rPr lang="en-US" sz="4000" dirty="0" smtClean="0"/>
            </a:b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802921"/>
            <a:ext cx="9720071" cy="450643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98" y="1699404"/>
            <a:ext cx="10084279" cy="460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91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UML (</a:t>
            </a:r>
            <a:r>
              <a:rPr lang="en-US" sz="4000" dirty="0"/>
              <a:t>Mediator + View Controller </a:t>
            </a:r>
            <a:r>
              <a:rPr lang="en-US" sz="4000" dirty="0" smtClean="0"/>
              <a:t>Patterns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8739" y="2009955"/>
            <a:ext cx="10869283" cy="421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34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UML (</a:t>
            </a:r>
            <a:r>
              <a:rPr lang="en-US" sz="4000" dirty="0"/>
              <a:t>Factory Method + DAO </a:t>
            </a:r>
            <a:r>
              <a:rPr lang="en-US" sz="4000" dirty="0" smtClean="0"/>
              <a:t>Patterns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356" y="1975450"/>
            <a:ext cx="10869282" cy="433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526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UML (</a:t>
            </a:r>
            <a:r>
              <a:rPr lang="en-US" sz="4000" dirty="0" smtClean="0"/>
              <a:t>Security- State, Strategy, Singleton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3849" y="1854680"/>
            <a:ext cx="11128075" cy="445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103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Integral" id="{3577F8C9-A904-41D8-97D2-FD898F53F20E}" vid="{090DCB5F-146D-478A-852A-34B16FE9F3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584</TotalTime>
  <Words>230</Words>
  <Application>Microsoft Macintosh PowerPoint</Application>
  <PresentationFormat>Custom</PresentationFormat>
  <Paragraphs>65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Integral</vt:lpstr>
      <vt:lpstr> COEN 359 – Design Patterns Term Project </vt:lpstr>
      <vt:lpstr>Introduction</vt:lpstr>
      <vt:lpstr>PowerPoint Presentation</vt:lpstr>
      <vt:lpstr>Design Patterns</vt:lpstr>
      <vt:lpstr>Flow of the Design patterns</vt:lpstr>
      <vt:lpstr>UML (Builder + Prototype Patterns) file://localhost/Users/kavyagautam/Desktop/Builder_and_prototype (1).jpg </vt:lpstr>
      <vt:lpstr>UML (Mediator + View Controller Patterns)</vt:lpstr>
      <vt:lpstr>UML (Factory Method + DAO Patterns)</vt:lpstr>
      <vt:lpstr>UML (Security- State, Strategy, Singleton)</vt:lpstr>
      <vt:lpstr>UML (Composite + Iterator + Façade Patterns)</vt:lpstr>
      <vt:lpstr>Challenges </vt:lpstr>
      <vt:lpstr>Future scope</vt:lpstr>
      <vt:lpstr>Demo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Eat Smart Vending Machine</dc:title>
  <dc:creator>Swathi Damera</dc:creator>
  <cp:lastModifiedBy>Kavya Gautam</cp:lastModifiedBy>
  <cp:revision>134</cp:revision>
  <dcterms:created xsi:type="dcterms:W3CDTF">2015-08-26T18:45:21Z</dcterms:created>
  <dcterms:modified xsi:type="dcterms:W3CDTF">2015-08-28T01:16:54Z</dcterms:modified>
</cp:coreProperties>
</file>